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EAFE3-8EA3-4630-87D4-9308B9111F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90DE35-8D9B-4351-A0BD-9805BF7F87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2C466-6D8F-4E86-A884-E2D9B360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C35E2-B3EF-4AC4-B2AC-22BA4ECBB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00E93-8EA8-49EC-9607-D1D9E6563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09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E9531-EEDF-4FC4-84B1-55A23C3D0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DE0992-FE93-4C3E-B867-C781C186A3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AE6CD-36B1-4BDF-B71E-B49CF984F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C0B8E-96A4-4966-A2DA-4458A9AE1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DE580-4F83-41DE-8A4D-4D07A363A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6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63D5D6-2A3B-49A4-BC8F-FC916B4F00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EC4B61-AE05-4062-8CF5-6DFF07A2D5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38D91-8A32-4C3B-96AF-16DED2C55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FF56C-3AE9-4856-ADF4-A6683CE85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34A6C-1560-4939-9FAB-79CE4B3C5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230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AFFDB-D3A5-4410-AA80-024D2C843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FA82F-2319-48DF-83FB-02D28EA58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68A729-4D30-42E5-AB3A-FB8ECACB3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589B0E-382C-4BB0-B4C6-E77A5C25B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A58CF-35CE-441D-B72C-E8FA3A086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22388-AC65-403F-B031-23321B059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EC8BC8-10CC-4409-8B81-324DC9405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6FA0E-E3A6-470E-88F6-562E41F80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B986F-A576-4402-9903-37F37C42B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DCBB88-61E5-412A-9D9E-7908D8DC9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830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D1B53-F967-4243-9915-F29EEF32E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76274-0883-4ADD-A703-800528311F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0B3C6E-D8E4-4576-9885-564221C93F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6C7090-F29E-41F7-ACBA-8B6818C22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FDDD7E-89CB-42AD-8A44-F96A295FF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89F328-6E3F-4797-85D1-44D763DF1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927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EF1EC-9564-4EDB-B0B1-255292B14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7232A4-19A2-47A7-8A18-425570BAA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AF3F6E-AB00-4647-8617-D271AD3D67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4E476E-1A1D-4A75-B319-49FEE92C66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8A8DE3-7C3C-4F0A-82AC-2FB59F98F4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6C1132-AC3E-4E13-96C6-EC82F455A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5AA902-8B89-4027-BA1C-DD95F44EA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767558-275C-4156-81E8-EBD4CBCCB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90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45338-D354-4CE2-9142-2BA9B7C1F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A3EFE6-8F15-4333-BB9A-1C6E5BE7F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1372BD-55AA-4D3C-B973-6794C61BF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C8AC39-64B4-422D-B401-CB6B8A51F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261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E2635F-A872-4859-A6C3-19CD16B29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7AAC23-AEE9-4A96-9216-4BF1FEF3E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91074E-E691-46AB-85A9-58C08846A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72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A07CE-74BA-41EB-94D4-60511C330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7F77E-1472-401A-98F6-62CF1E0B9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2C2A9F-EF73-4139-8E55-3D3FBF0C24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F82103-EA3A-485B-BB81-76AB69D8A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5C3B19-5872-451B-A7A4-4C3246B47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DCE1D9-8A5D-4A97-9383-E12EA8B64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3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D1897-D20C-49A9-8D28-D60FBD01F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7F95C3-FC0F-4B72-8254-92C4DEDD24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1FE868-F588-4FA1-82E7-3196DF1CFB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5DA6F0-83B6-4D4A-8FD7-4BD0F2FAA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5FE83C-C1CB-4F2E-A4F1-BBC9FA542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3BC3FB-965E-480F-8E8F-CA0B29920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88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692AD6-4AAA-4B72-B064-EFE3832CB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BCB7A-FE46-414C-B1A4-C00EB9CEA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FE0B4-E6B8-4940-9EC5-D863457CBD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67756-59F3-4523-8E9D-08A7D69446A0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AC26F-6A38-4010-9E80-01F9FE9180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8757D-E8B9-492D-B47B-23C719CF3B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CC584-8C4D-4041-B746-BEEF0B91C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154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mailto:Rachel.Dickinson@swb.alabama.gov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E6015-73F6-417F-AD41-1222D2BC3E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Alabama State Board of Social Work Examiners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E1BC84-22F9-45A9-A84F-84E2297D34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Recent Rule Changes: LBSW, LMSW, LICSW, PIP, &amp; Supervision</a:t>
            </a:r>
          </a:p>
        </p:txBody>
      </p:sp>
    </p:spTree>
    <p:extLst>
      <p:ext uri="{BB962C8B-B14F-4D97-AF65-F5344CB8AC3E}">
        <p14:creationId xmlns:p14="http://schemas.microsoft.com/office/powerpoint/2010/main" val="2970921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C6492-F9EE-4909-ADD8-CCF9B76C1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Supervision Content Areas: LBSW &amp; LMSW Non-Clinical Continued…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584F5-AE57-4CFA-8CE1-FFC019A3B9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(9) Social Work Practice with Individuals, Couples, Families, Groups and Communities</a:t>
            </a:r>
          </a:p>
          <a:p>
            <a:r>
              <a:rPr lang="en-US" b="1" dirty="0"/>
              <a:t>(10) Interpersonal Communication</a:t>
            </a:r>
          </a:p>
          <a:p>
            <a:r>
              <a:rPr lang="en-US" b="1" dirty="0"/>
              <a:t>(11) Professional Social Worker/Client Relationship</a:t>
            </a:r>
          </a:p>
          <a:p>
            <a:r>
              <a:rPr lang="en-US" b="1" dirty="0"/>
              <a:t>(12) Professional Values and Ethics</a:t>
            </a:r>
          </a:p>
          <a:p>
            <a:r>
              <a:rPr lang="en-US" b="1" dirty="0"/>
              <a:t>(13) Supervision in Social Work</a:t>
            </a:r>
          </a:p>
          <a:p>
            <a:r>
              <a:rPr lang="en-US" b="1" dirty="0"/>
              <a:t>(14) Social Work Administration</a:t>
            </a:r>
          </a:p>
          <a:p>
            <a:r>
              <a:rPr lang="en-US" b="1" dirty="0"/>
              <a:t>(15) Practice Evaluation and the Utilization of Research</a:t>
            </a:r>
          </a:p>
          <a:p>
            <a:r>
              <a:rPr lang="en-US" b="1" dirty="0"/>
              <a:t>(16) Service Delivery</a:t>
            </a:r>
          </a:p>
          <a:p>
            <a:r>
              <a:rPr lang="en-US" b="1" dirty="0"/>
              <a:t>(17) Case Analysis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44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306C1-5FEA-475E-A715-625AF14D6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Supervision Content Areas: LMSW Clinical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3DDE26-7919-42C7-987D-3D3389C230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Supervisees are required to meet the satisfaction of the supervisor, practice competently and ethically according to professional social work knowledge, skills, and values; receive supervision in the following content areas </a:t>
            </a:r>
            <a:r>
              <a:rPr lang="en-US" b="1" u="sng" dirty="0"/>
              <a:t>but not limited to:</a:t>
            </a:r>
          </a:p>
          <a:p>
            <a:r>
              <a:rPr lang="en-US" b="1" dirty="0"/>
              <a:t>(1) development of professional values and responsibilities;</a:t>
            </a:r>
          </a:p>
          <a:p>
            <a:r>
              <a:rPr lang="en-US" b="1" dirty="0"/>
              <a:t>(2) practice skills;</a:t>
            </a:r>
          </a:p>
          <a:p>
            <a:r>
              <a:rPr lang="en-US" b="1" dirty="0"/>
              <a:t>(3) authorized scope of practice;</a:t>
            </a:r>
          </a:p>
          <a:p>
            <a:r>
              <a:rPr lang="en-US" b="1" dirty="0"/>
              <a:t>(4) ensuring continuing competence; and</a:t>
            </a:r>
          </a:p>
          <a:p>
            <a:r>
              <a:rPr lang="en-US" b="1" dirty="0"/>
              <a:t>(5) ethical standards of practice;</a:t>
            </a:r>
          </a:p>
          <a:p>
            <a:r>
              <a:rPr lang="en-US" b="1" dirty="0"/>
              <a:t>(6) human development and behavior in the social environment</a:t>
            </a:r>
          </a:p>
          <a:p>
            <a:r>
              <a:rPr lang="en-US" b="1" dirty="0"/>
              <a:t>(7) effects of diversity and personal biases </a:t>
            </a:r>
          </a:p>
          <a:p>
            <a:r>
              <a:rPr lang="en-US" b="1" dirty="0"/>
              <a:t>(8) Assessment in Social Work Practice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067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46BAA-EC2E-43A5-9A84-228FC4616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Supervision Content Areas: LMSW Clinical Continued…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66EA3-76C5-45CD-AD55-C85367D432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(9) Social Work Practice with Individuals, Couples, Families, Groups and Communities</a:t>
            </a:r>
          </a:p>
          <a:p>
            <a:r>
              <a:rPr lang="en-US" b="1" dirty="0"/>
              <a:t>(10) Interpersonal Communication</a:t>
            </a:r>
          </a:p>
          <a:p>
            <a:r>
              <a:rPr lang="en-US" b="1" dirty="0"/>
              <a:t>(11) Professional Social Worker/Client Relationship</a:t>
            </a:r>
          </a:p>
          <a:p>
            <a:r>
              <a:rPr lang="en-US" b="1" dirty="0"/>
              <a:t>(12) Professional Values and Ethics</a:t>
            </a:r>
          </a:p>
          <a:p>
            <a:r>
              <a:rPr lang="en-US" b="1" dirty="0"/>
              <a:t>(13) Supervision in Social Work</a:t>
            </a:r>
          </a:p>
          <a:p>
            <a:r>
              <a:rPr lang="en-US" b="1" dirty="0"/>
              <a:t>(14) Social Work Administration</a:t>
            </a:r>
          </a:p>
          <a:p>
            <a:r>
              <a:rPr lang="en-US" b="1" dirty="0"/>
              <a:t>(15) Practice Evaluation and the Utilization of Research</a:t>
            </a:r>
          </a:p>
          <a:p>
            <a:r>
              <a:rPr lang="en-US" b="1" dirty="0"/>
              <a:t>(16) Service Delivery</a:t>
            </a:r>
          </a:p>
          <a:p>
            <a:r>
              <a:rPr lang="en-US" b="1" dirty="0"/>
              <a:t>(17) Case Analysis</a:t>
            </a:r>
          </a:p>
          <a:p>
            <a:r>
              <a:rPr lang="en-US" b="1" dirty="0"/>
              <a:t>(18) Assessment </a:t>
            </a:r>
          </a:p>
          <a:p>
            <a:r>
              <a:rPr lang="en-US" b="1" dirty="0"/>
              <a:t>(19) Treatment modalities</a:t>
            </a:r>
          </a:p>
          <a:p>
            <a:r>
              <a:rPr lang="en-US" b="1" dirty="0"/>
              <a:t>(20) Clinical Knowledge and Skills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3491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B8E20-2200-4E73-BDEE-C59254047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Contact Information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408398-A925-4D0F-9494-22458D8251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Should you have questions please feel free to email Rachel Dickinson at </a:t>
            </a:r>
            <a:r>
              <a:rPr lang="en-US" dirty="0">
                <a:hlinkClick r:id="rId2"/>
              </a:rPr>
              <a:t>Rachel.Dickinson@swb.alabama.gov</a:t>
            </a:r>
            <a:r>
              <a:rPr lang="en-US" dirty="0"/>
              <a:t> or call 334-242-5860	</a:t>
            </a:r>
          </a:p>
        </p:txBody>
      </p:sp>
    </p:spTree>
    <p:extLst>
      <p:ext uri="{BB962C8B-B14F-4D97-AF65-F5344CB8AC3E}">
        <p14:creationId xmlns:p14="http://schemas.microsoft.com/office/powerpoint/2010/main" val="3546987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75269-F7B5-4493-BBB6-D1AD0806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Licensed Bachelor Social Work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EA4AE-AB0E-452A-A4CE-4AF2CD1A0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4000" b="1" dirty="0"/>
              <a:t>A LBSW is still required to have 96 hours of supervision before independent status</a:t>
            </a:r>
          </a:p>
          <a:p>
            <a:r>
              <a:rPr lang="en-US" sz="4000" b="1" dirty="0"/>
              <a:t>A LBSW with </a:t>
            </a:r>
            <a:r>
              <a:rPr lang="en-US" sz="4000" b="1" u="sng" dirty="0"/>
              <a:t>five</a:t>
            </a:r>
            <a:r>
              <a:rPr lang="en-US" sz="4000" b="1" dirty="0"/>
              <a:t> years post licensure experience may now supervise other LBSW’s toward their independent licensure status  </a:t>
            </a:r>
          </a:p>
          <a:p>
            <a:r>
              <a:rPr lang="en-US" sz="4000" b="1" dirty="0"/>
              <a:t>To provide supervision you </a:t>
            </a:r>
            <a:r>
              <a:rPr lang="en-US" sz="4000" b="1" u="sng" dirty="0"/>
              <a:t>must</a:t>
            </a:r>
            <a:r>
              <a:rPr lang="en-US" sz="4000" b="1" dirty="0"/>
              <a:t> take the Board approved Supervisor Training Program</a:t>
            </a:r>
          </a:p>
          <a:p>
            <a:r>
              <a:rPr lang="en-US" sz="4000" b="1" dirty="0"/>
              <a:t>And you </a:t>
            </a:r>
            <a:r>
              <a:rPr lang="en-US" sz="4000" b="1" u="sng" dirty="0"/>
              <a:t>must</a:t>
            </a:r>
            <a:r>
              <a:rPr lang="en-US" sz="4000" b="1" dirty="0"/>
              <a:t> register with the Board to become a Board Approved Supervisor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71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F49E4-522C-4FDA-AEDC-D4788388D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Licensed Master Social Worker Non-Clinical and Clinical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864F9C-AC08-47EE-9688-17F6C7470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9600" b="1" dirty="0"/>
              <a:t>All LMSW’s </a:t>
            </a:r>
            <a:r>
              <a:rPr lang="en-US" sz="9600" b="1" u="sng" dirty="0"/>
              <a:t>must</a:t>
            </a:r>
            <a:r>
              <a:rPr lang="en-US" sz="9600" b="1" dirty="0"/>
              <a:t> now make a designation of Non-Clinical or Clinical at the time of becoming licensed</a:t>
            </a:r>
          </a:p>
          <a:p>
            <a:r>
              <a:rPr lang="en-US" sz="9600" b="1" dirty="0"/>
              <a:t>All LMSW’s </a:t>
            </a:r>
            <a:r>
              <a:rPr lang="en-US" sz="9600" b="1" u="sng" dirty="0"/>
              <a:t>must</a:t>
            </a:r>
            <a:r>
              <a:rPr lang="en-US" sz="9600" b="1" dirty="0"/>
              <a:t> now receive two (2) years (96 hours) of supervision in the designated area after licensure </a:t>
            </a:r>
          </a:p>
          <a:p>
            <a:r>
              <a:rPr lang="en-US" sz="9600" b="1" dirty="0"/>
              <a:t>You can change your designation, there is no fee to do this</a:t>
            </a:r>
          </a:p>
          <a:p>
            <a:r>
              <a:rPr lang="en-US" sz="9600" b="1" dirty="0"/>
              <a:t>A LMSW Non-Clinical and LMSW Clinical with three (3) years post licensure experience may supervise LBSW’s and LMSW non-clinical licensees toward independent licensure status</a:t>
            </a:r>
          </a:p>
          <a:p>
            <a:r>
              <a:rPr lang="en-US" sz="9600" b="1" dirty="0"/>
              <a:t>To provide supervision you </a:t>
            </a:r>
            <a:r>
              <a:rPr lang="en-US" sz="9600" b="1" u="sng" dirty="0"/>
              <a:t>must</a:t>
            </a:r>
            <a:r>
              <a:rPr lang="en-US" sz="9600" b="1" dirty="0"/>
              <a:t> take the Board Approved Supervision Training Program</a:t>
            </a:r>
          </a:p>
          <a:p>
            <a:r>
              <a:rPr lang="en-US" sz="9600" b="1" dirty="0"/>
              <a:t>And you </a:t>
            </a:r>
            <a:r>
              <a:rPr lang="en-US" sz="9600" b="1" u="sng" dirty="0"/>
              <a:t>must</a:t>
            </a:r>
            <a:r>
              <a:rPr lang="en-US" sz="9600" b="1" dirty="0"/>
              <a:t> register to be a Board Approved Supervisor </a:t>
            </a:r>
          </a:p>
          <a:p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2700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D9AA7-641C-4967-8D1F-F09304E90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Licensed Independent Clinical Social Worker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1081A-635D-4289-90C1-6ABBF29BF7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600" b="1" dirty="0"/>
              <a:t>To qualify for LICSW licensure a LMSW Clinical must have completed 96 hours of supervision and no less than </a:t>
            </a:r>
            <a:r>
              <a:rPr lang="en-US" sz="3600" b="1"/>
              <a:t>3,000 working hours </a:t>
            </a:r>
          </a:p>
          <a:p>
            <a:r>
              <a:rPr lang="en-US" sz="3600" b="1" dirty="0"/>
              <a:t>A LICSW may now engage in the </a:t>
            </a:r>
            <a:r>
              <a:rPr lang="en-US" sz="3600" b="1" u="sng" dirty="0"/>
              <a:t>private practice </a:t>
            </a:r>
            <a:r>
              <a:rPr lang="en-US" sz="3600" b="1" dirty="0"/>
              <a:t>of social work in ALL areas </a:t>
            </a:r>
            <a:r>
              <a:rPr lang="en-US" sz="3600" b="1" u="sng" dirty="0"/>
              <a:t>EXCEPT</a:t>
            </a:r>
            <a:r>
              <a:rPr lang="en-US" sz="3600" b="1" dirty="0"/>
              <a:t> for social case work</a:t>
            </a:r>
          </a:p>
          <a:p>
            <a:r>
              <a:rPr lang="en-US" sz="3600" b="1" dirty="0"/>
              <a:t>A LICSW may still provide supervision to LMSW Clinical, Non-Clinical and LBSW’s licensees toward their independent licensure status  </a:t>
            </a:r>
          </a:p>
          <a:p>
            <a:r>
              <a:rPr lang="en-US" sz="3600" b="1" dirty="0"/>
              <a:t>To provide supervision you </a:t>
            </a:r>
            <a:r>
              <a:rPr lang="en-US" sz="3600" b="1" u="sng" dirty="0"/>
              <a:t>must</a:t>
            </a:r>
            <a:r>
              <a:rPr lang="en-US" sz="3600" b="1" dirty="0"/>
              <a:t> take the Board Approved Supervision Training Program</a:t>
            </a:r>
          </a:p>
          <a:p>
            <a:r>
              <a:rPr lang="en-US" sz="3600" b="1" dirty="0"/>
              <a:t>And you </a:t>
            </a:r>
            <a:r>
              <a:rPr lang="en-US" sz="3600" b="1" u="sng" dirty="0"/>
              <a:t>must</a:t>
            </a:r>
            <a:r>
              <a:rPr lang="en-US" sz="3600" b="1" dirty="0"/>
              <a:t> register to be a Board Approved Supervisor 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03626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978FE-62A4-4624-B080-8F623E170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Private Independent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1A0E3-B451-4F9B-89E2-EA260D09F2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The PIP certification is now only necessary for social casework </a:t>
            </a:r>
          </a:p>
        </p:txBody>
      </p:sp>
    </p:spTree>
    <p:extLst>
      <p:ext uri="{BB962C8B-B14F-4D97-AF65-F5344CB8AC3E}">
        <p14:creationId xmlns:p14="http://schemas.microsoft.com/office/powerpoint/2010/main" val="1475411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0C586-02D1-4BFB-8248-013E5AE58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Supervision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24FF30-1E9B-4F8E-B7AF-CA6EA7ABAB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Licensees who meet the requirements to supervise must first take the Board approved Supervisor Training Program</a:t>
            </a:r>
          </a:p>
          <a:p>
            <a:r>
              <a:rPr lang="en-US" b="1" dirty="0"/>
              <a:t>Register with the Board as a Supervisor</a:t>
            </a:r>
          </a:p>
          <a:p>
            <a:r>
              <a:rPr lang="en-US" b="1" dirty="0"/>
              <a:t>Must renew the Supervisor status at each renewal cycle</a:t>
            </a:r>
          </a:p>
          <a:p>
            <a:r>
              <a:rPr lang="en-US" b="1" dirty="0"/>
              <a:t>Must maintain legible, accurate, complete and signed supervision notes</a:t>
            </a:r>
          </a:p>
          <a:p>
            <a:r>
              <a:rPr lang="en-US" b="1" dirty="0"/>
              <a:t>A supervisee shall not be a family member</a:t>
            </a:r>
          </a:p>
          <a:p>
            <a:r>
              <a:rPr lang="en-US" b="1" dirty="0"/>
              <a:t>A supervisee must have clearly defined job descriptions and responsibilities</a:t>
            </a:r>
          </a:p>
        </p:txBody>
      </p:sp>
    </p:spTree>
    <p:extLst>
      <p:ext uri="{BB962C8B-B14F-4D97-AF65-F5344CB8AC3E}">
        <p14:creationId xmlns:p14="http://schemas.microsoft.com/office/powerpoint/2010/main" val="2012512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D46F8-91F1-4FAF-AD10-3417700B4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Supervision Continued…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0D8EA-7001-45FF-9C6D-5BCC05E77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b="1" dirty="0"/>
              <a:t>A supervisor is responsible for developing a supervision plan with the supervisee</a:t>
            </a:r>
          </a:p>
          <a:p>
            <a:r>
              <a:rPr lang="en-US" sz="3600" b="1" dirty="0"/>
              <a:t>A Board approved supervisor must have a minimum of three (3) continued education hours</a:t>
            </a:r>
          </a:p>
          <a:p>
            <a:r>
              <a:rPr lang="en-US" sz="3600" b="1" dirty="0"/>
              <a:t>Providing supervision without having met all requirements may be grounds for disciplinary action </a:t>
            </a:r>
          </a:p>
          <a:p>
            <a:r>
              <a:rPr lang="en-US" sz="3600" b="1" dirty="0"/>
              <a:t>A supervision plan must be submitted no later than 60 days after becoming employed in a social work position and becoming licensed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929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FB3B9-CD62-4370-9C28-2BB702A4B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Supervision Continued…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8F85E-2F2E-43D1-AEFD-5133FF99F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/>
              <a:t>A revised supervision plan must be received within 60 days of any of the following changes: </a:t>
            </a:r>
          </a:p>
          <a:p>
            <a:r>
              <a:rPr lang="en-US" sz="3200" b="1" dirty="0"/>
              <a:t>new supervisor, supervisee begins a new social work position, scope or content of supervisee practice changes significantly, number of practice or supervision hours changes substantially or type of supervision changes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276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2BF62-F9E3-4508-A526-5E3B3EFDB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Supervision Content Areas: LBSW &amp; LMSW Non-Clinical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B4DE48-0AFE-4F21-BC0B-46D17F2F6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Supervisees are required to meet to the satisfaction of the supervisor, practice competently and ethically according to professional social work knowledge, skills, and values; receive supervision in the following content areas </a:t>
            </a:r>
            <a:r>
              <a:rPr lang="en-US" b="1" u="sng" dirty="0"/>
              <a:t>but not limited to</a:t>
            </a:r>
            <a:r>
              <a:rPr lang="en-US" b="1" dirty="0"/>
              <a:t>:</a:t>
            </a:r>
          </a:p>
          <a:p>
            <a:r>
              <a:rPr lang="en-US" b="1" dirty="0"/>
              <a:t>(1) development of professional values and responsibilities;</a:t>
            </a:r>
          </a:p>
          <a:p>
            <a:r>
              <a:rPr lang="en-US" b="1" dirty="0"/>
              <a:t>(2) practice skills;</a:t>
            </a:r>
          </a:p>
          <a:p>
            <a:r>
              <a:rPr lang="en-US" b="1" dirty="0"/>
              <a:t>(3) authorized scope of practice;</a:t>
            </a:r>
          </a:p>
          <a:p>
            <a:r>
              <a:rPr lang="en-US" b="1" dirty="0"/>
              <a:t>(4) ensuring continuing competence; and</a:t>
            </a:r>
          </a:p>
          <a:p>
            <a:r>
              <a:rPr lang="en-US" b="1" dirty="0"/>
              <a:t>(5) ethical standards of practice;</a:t>
            </a:r>
          </a:p>
          <a:p>
            <a:r>
              <a:rPr lang="en-US" b="1" dirty="0"/>
              <a:t>(6) human development and behavior in the social environment</a:t>
            </a:r>
          </a:p>
          <a:p>
            <a:r>
              <a:rPr lang="en-US" b="1" dirty="0"/>
              <a:t>(7) effects of diversity and personal biases </a:t>
            </a:r>
          </a:p>
          <a:p>
            <a:r>
              <a:rPr lang="en-US" b="1" dirty="0"/>
              <a:t>(8) Assessment in Social Work Practice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405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902</Words>
  <Application>Microsoft Office PowerPoint</Application>
  <PresentationFormat>Widescreen</PresentationFormat>
  <Paragraphs>85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Alabama State Board of Social Work Examiners</vt:lpstr>
      <vt:lpstr>Licensed Bachelor Social Work </vt:lpstr>
      <vt:lpstr>Licensed Master Social Worker Non-Clinical and Clinical </vt:lpstr>
      <vt:lpstr>Licensed Independent Clinical Social Worker</vt:lpstr>
      <vt:lpstr>Private Independent Practice</vt:lpstr>
      <vt:lpstr>Supervision </vt:lpstr>
      <vt:lpstr>Supervision Continued…</vt:lpstr>
      <vt:lpstr>Supervision Continued…</vt:lpstr>
      <vt:lpstr>Supervision Content Areas: LBSW &amp; LMSW Non-Clinical</vt:lpstr>
      <vt:lpstr>Supervision Content Areas: LBSW &amp; LMSW Non-Clinical Continued…</vt:lpstr>
      <vt:lpstr>Supervision Content Areas: LMSW Clinical</vt:lpstr>
      <vt:lpstr>Supervision Content Areas: LMSW Clinical Continued…</vt:lpstr>
      <vt:lpstr>Contact Information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Alabama State Board of Social Work Examiners</dc:title>
  <dc:creator>Dickinson, Rachel</dc:creator>
  <cp:lastModifiedBy>Dickinson, Rachel</cp:lastModifiedBy>
  <cp:revision>9</cp:revision>
  <dcterms:created xsi:type="dcterms:W3CDTF">2021-01-14T14:26:15Z</dcterms:created>
  <dcterms:modified xsi:type="dcterms:W3CDTF">2021-06-08T16:57:33Z</dcterms:modified>
</cp:coreProperties>
</file>